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2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4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7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9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0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7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0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9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3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3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A66B9-B3D5-47D1-B071-37E39BE7BF80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0579-F96F-4D04-A458-2A69E72D9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0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Argumentative Essay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Quick Write, Article &amp; Annotations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9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b="1" dirty="0" smtClean="0"/>
              <a:t>Quick Write </a:t>
            </a:r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Write a paragraph (6-8 sentences) on the following prompt. Provide examples while arguing one way or the other.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i="1" dirty="0" smtClean="0"/>
              <a:t>Are smart phones an advantage or a disadvantage for your generation? 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396246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Smart Phones Destroyed a Generation?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Now that we have read this article once as a class, please read it silently to yourselves once more while completing the following: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Circle</a:t>
            </a:r>
            <a:r>
              <a:rPr lang="en-US" dirty="0" smtClean="0"/>
              <a:t> 5 words that you are unfamiliar with &amp; </a:t>
            </a:r>
            <a:r>
              <a:rPr lang="en-US" b="1" dirty="0" smtClean="0"/>
              <a:t>Write </a:t>
            </a:r>
            <a:r>
              <a:rPr lang="en-US" dirty="0" smtClean="0"/>
              <a:t>the definition of the word off to the side of the article</a:t>
            </a:r>
          </a:p>
          <a:p>
            <a:pPr marL="0" indent="0">
              <a:buNone/>
            </a:pPr>
            <a:r>
              <a:rPr lang="en-US" b="1" dirty="0" smtClean="0"/>
              <a:t>Highlight in YELLOW </a:t>
            </a:r>
            <a:r>
              <a:rPr lang="en-US" dirty="0"/>
              <a:t>a</a:t>
            </a:r>
            <a:r>
              <a:rPr lang="en-US" dirty="0" smtClean="0"/>
              <a:t>nytime the author argues that smart phones are an advantage to your generation &amp; </a:t>
            </a:r>
            <a:r>
              <a:rPr lang="en-US" b="1" dirty="0" smtClean="0"/>
              <a:t>Summarize</a:t>
            </a:r>
            <a:r>
              <a:rPr lang="en-US" dirty="0" smtClean="0"/>
              <a:t> the statement off to the side </a:t>
            </a:r>
          </a:p>
          <a:p>
            <a:pPr marL="0" indent="0">
              <a:buNone/>
            </a:pPr>
            <a:r>
              <a:rPr lang="en-US" b="1" dirty="0" smtClean="0"/>
              <a:t>Highlight in GREEN </a:t>
            </a:r>
            <a:r>
              <a:rPr lang="en-US" dirty="0"/>
              <a:t>a</a:t>
            </a:r>
            <a:r>
              <a:rPr lang="en-US" dirty="0" smtClean="0"/>
              <a:t>nytime the author argues that smart phones are a disadvantage to your generation &amp; </a:t>
            </a:r>
            <a:r>
              <a:rPr lang="en-US" b="1" dirty="0" smtClean="0"/>
              <a:t>Summarize</a:t>
            </a:r>
            <a:r>
              <a:rPr lang="en-US" dirty="0" smtClean="0"/>
              <a:t> the statement off to the side </a:t>
            </a:r>
          </a:p>
        </p:txBody>
      </p:sp>
    </p:spTree>
    <p:extLst>
      <p:ext uri="{BB962C8B-B14F-4D97-AF65-F5344CB8AC3E}">
        <p14:creationId xmlns:p14="http://schemas.microsoft.com/office/powerpoint/2010/main" val="201905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6147</TotalTime>
  <Words>146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Argumentative Essay </vt:lpstr>
      <vt:lpstr>Quick Write </vt:lpstr>
      <vt:lpstr>Have Smart Phones Destroyed a Generation?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Stetka, Meghan</dc:creator>
  <cp:lastModifiedBy>Stetka, Meghan</cp:lastModifiedBy>
  <cp:revision>16</cp:revision>
  <dcterms:created xsi:type="dcterms:W3CDTF">2018-08-27T14:29:24Z</dcterms:created>
  <dcterms:modified xsi:type="dcterms:W3CDTF">2018-09-04T13:36:12Z</dcterms:modified>
</cp:coreProperties>
</file>